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dical-eth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al-eth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al-eth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al-eth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al-eth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al-eth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al-eth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al-eth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al-eth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al-eth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dical-eth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al-eth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dical-eth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dical-eth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dical-eth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dical-eth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dical-eth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dical-eth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dical-eth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dical-eth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dical-eth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dical-eth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al-eth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dical-eth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dical-eth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dical-eth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dical-eth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dical-eth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dical-eth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dical-eth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dical-eth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dical-eth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dical-eth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dical-eth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dical-eth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dical-eth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dical-eth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dical-eth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dical-eth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dical-eth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edical-eth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edical-eth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edical-eth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edical-eth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dical-eth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edical-eth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edical-ethic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edical-ethic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edical-ethic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edical-ethic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edical-ethic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edical-ethic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edical-ethic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edical-ethic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edical-ethic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dical-eth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edical-ethic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edical-ethic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edical-ethic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edical-ethic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Medical-ethic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Medical-ethic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Medical-ethic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Medical-ethic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Medical-ethic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Medical-ethic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dical-eth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Medical-ethic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dical-eth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dical-eth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2025-02-14T08:52:17Z</dcterms:modified>
  <cp:category/>
</cp:coreProperties>
</file>